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8" r:id="rId4"/>
    <p:sldId id="257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07B-8259-4038-9577-E2AC98E49614}" type="datetimeFigureOut">
              <a:rPr lang="es-MX" smtClean="0"/>
              <a:t>05/04/2014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D5C80A-E28A-47FD-A87D-82545F44EFBD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07B-8259-4038-9577-E2AC98E49614}" type="datetimeFigureOut">
              <a:rPr lang="es-MX" smtClean="0"/>
              <a:t>05/04/2014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C80A-E28A-47FD-A87D-82545F44EF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07B-8259-4038-9577-E2AC98E49614}" type="datetimeFigureOut">
              <a:rPr lang="es-MX" smtClean="0"/>
              <a:t>05/04/2014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C80A-E28A-47FD-A87D-82545F44EF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07B-8259-4038-9577-E2AC98E49614}" type="datetimeFigureOut">
              <a:rPr lang="es-MX" smtClean="0"/>
              <a:t>05/04/2014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C80A-E28A-47FD-A87D-82545F44EFB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07B-8259-4038-9577-E2AC98E49614}" type="datetimeFigureOut">
              <a:rPr lang="es-MX" smtClean="0"/>
              <a:t>05/04/2014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D5C80A-E28A-47FD-A87D-82545F44EFB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07B-8259-4038-9577-E2AC98E49614}" type="datetimeFigureOut">
              <a:rPr lang="es-MX" smtClean="0"/>
              <a:t>05/04/2014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C80A-E28A-47FD-A87D-82545F44EFBD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07B-8259-4038-9577-E2AC98E49614}" type="datetimeFigureOut">
              <a:rPr lang="es-MX" smtClean="0"/>
              <a:t>05/04/2014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C80A-E28A-47FD-A87D-82545F44EFBD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07B-8259-4038-9577-E2AC98E49614}" type="datetimeFigureOut">
              <a:rPr lang="es-MX" smtClean="0"/>
              <a:t>05/04/2014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C80A-E28A-47FD-A87D-82545F44EF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07B-8259-4038-9577-E2AC98E49614}" type="datetimeFigureOut">
              <a:rPr lang="es-MX" smtClean="0"/>
              <a:t>05/04/2014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C80A-E28A-47FD-A87D-82545F44EFB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07B-8259-4038-9577-E2AC98E49614}" type="datetimeFigureOut">
              <a:rPr lang="es-MX" smtClean="0"/>
              <a:t>05/04/2014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C80A-E28A-47FD-A87D-82545F44EFBD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007B-8259-4038-9577-E2AC98E49614}" type="datetimeFigureOut">
              <a:rPr lang="es-MX" smtClean="0"/>
              <a:t>05/04/2014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D5C80A-E28A-47FD-A87D-82545F44EFBD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C3007B-8259-4038-9577-E2AC98E49614}" type="datetimeFigureOut">
              <a:rPr lang="es-MX" smtClean="0"/>
              <a:t>05/04/2014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D5C80A-E28A-47FD-A87D-82545F44EFB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43200" y="4869160"/>
            <a:ext cx="6400800" cy="1600200"/>
          </a:xfrm>
        </p:spPr>
        <p:txBody>
          <a:bodyPr>
            <a:normAutofit/>
          </a:bodyPr>
          <a:lstStyle/>
          <a:p>
            <a:pPr algn="r"/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Integrantes:</a:t>
            </a:r>
          </a:p>
          <a:p>
            <a:pPr algn="r"/>
            <a:r>
              <a:rPr lang="es-MX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José </a:t>
            </a:r>
            <a:r>
              <a:rPr lang="es-MX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Luis </a:t>
            </a:r>
            <a:r>
              <a:rPr lang="es-MX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Chacón</a:t>
            </a:r>
            <a:endParaRPr lang="es-MX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Voltajes de la fuente de poder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35393"/>
            <a:ext cx="45720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s-MX" dirty="0" smtClean="0"/>
              <a:t>Introducción: Cable principal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149552"/>
          </a:xfrm>
        </p:spPr>
        <p:txBody>
          <a:bodyPr>
            <a:normAutofit fontScale="85000" lnSpcReduction="20000"/>
          </a:bodyPr>
          <a:lstStyle/>
          <a:p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Equipo requerido: </a:t>
            </a:r>
          </a:p>
          <a:p>
            <a:pPr marL="0" lvl="0" indent="0">
              <a:buNone/>
            </a:pP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Fuente de poder</a:t>
            </a:r>
          </a:p>
          <a:p>
            <a:pPr marL="0" lvl="0" indent="0">
              <a:buNone/>
            </a:pP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Multímetro</a:t>
            </a:r>
          </a:p>
          <a:p>
            <a:pPr marL="0" lvl="0" indent="0">
              <a:buNone/>
            </a:pP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Clip o cable</a:t>
            </a:r>
          </a:p>
          <a:p>
            <a:r>
              <a:rPr lang="es-MX" u="sng" dirty="0">
                <a:latin typeface="Arial" panose="020B0604020202020204" pitchFamily="34" charset="0"/>
                <a:cs typeface="Arial" panose="020B0604020202020204" pitchFamily="34" charset="0"/>
              </a:rPr>
              <a:t>Herramientas: </a:t>
            </a:r>
          </a:p>
          <a:p>
            <a:pPr marL="0" lvl="0" indent="0">
              <a:buNone/>
            </a:pP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Desarmador de cruz</a:t>
            </a:r>
          </a:p>
          <a:p>
            <a:pPr marL="0" lvl="0" indent="0">
              <a:buNone/>
            </a:pP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Pulsera antiestática</a:t>
            </a:r>
          </a:p>
          <a:p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Procedimiento: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Desconectar el cable eléctrico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Retire la cubierta del CPU quitando los tornillos que la sujetan.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Desconectamos el cable de la fuente de poder a la tarjeta madre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Conectar el cable de energía de la CPU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Posicionar la escala del multímetro a corriente directa (DCV).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Puentear con un clip o un cable los cable verde y negro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MX" sz="2300" dirty="0">
                <a:latin typeface="Arial" panose="020B0604020202020204" pitchFamily="34" charset="0"/>
                <a:cs typeface="Arial" panose="020B0604020202020204" pitchFamily="34" charset="0"/>
              </a:rPr>
              <a:t>Verificar cada uno de los voltajes de la fuente de poder y compararlos con los que se vieron en clase</a:t>
            </a:r>
            <a:r>
              <a:rPr lang="es-MX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84784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3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635489"/>
              </p:ext>
            </p:extLst>
          </p:nvPr>
        </p:nvGraphicFramePr>
        <p:xfrm>
          <a:off x="-1" y="-25531"/>
          <a:ext cx="5111773" cy="681462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529783"/>
                <a:gridCol w="1529783"/>
                <a:gridCol w="2052207"/>
              </a:tblGrid>
              <a:tr h="358187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PIN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Resultado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Valor Esperado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1 (Naranja)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3.32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3.3v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2 (Naranja)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3.32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3.3v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3(Negro)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0.00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Tierra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4 (Rojo)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5.09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5.17v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5 (Negro)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0.00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Tierra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6(Rojo)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5.09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5.17v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7 (Negro)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0.00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Tierra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8(Gris)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5.08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5.15v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9(Morado)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5.06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5.19v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10(Amarillo)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11.99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12v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11(Naranja)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3.32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3.3v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12(Azul)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-11.26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-11,90v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13(Negro)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0.00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Tierra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20453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14(Verde)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0.00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Potencia Buena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15(Negro)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0.00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Tierra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16(Negro)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0.00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Tierra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17(Negro)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0.00</a:t>
                      </a:r>
                      <a:r>
                        <a:rPr lang="es-ES" sz="16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Tierra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18(Blanco)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NULO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-4.95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19 (Rojo)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5.09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5v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6204"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20 (Rojo)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5.09 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anose="02050604050505020204" pitchFamily="18" charset="0"/>
                        </a:rPr>
                        <a:t>5v</a:t>
                      </a:r>
                      <a:endParaRPr lang="es-MX" sz="16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340100" y="14557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MX" alt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73" y="188641"/>
            <a:ext cx="396826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918" y="2511127"/>
            <a:ext cx="22098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5292080" y="4725144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Observaciones:</a:t>
            </a:r>
          </a:p>
          <a:p>
            <a:r>
              <a:rPr lang="es-MX" sz="2000" dirty="0" smtClean="0"/>
              <a:t>El pin 12 (Azul) tenia una medida menor a la que se esperaba (7% menos)</a:t>
            </a:r>
          </a:p>
          <a:p>
            <a:r>
              <a:rPr lang="es-MX" sz="2000" dirty="0" smtClean="0"/>
              <a:t>La fuente de poder no tenia el pin 18, por lo que no pudimos medirlo.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83003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Cable de los Discos Duros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53596849"/>
              </p:ext>
            </p:extLst>
          </p:nvPr>
        </p:nvGraphicFramePr>
        <p:xfrm>
          <a:off x="179512" y="1412776"/>
          <a:ext cx="77724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Cables</a:t>
                      </a:r>
                      <a:endParaRPr lang="es-MX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Valor</a:t>
                      </a:r>
                      <a:r>
                        <a:rPr lang="es-ES_tradnl" baseline="0" dirty="0" smtClean="0"/>
                        <a:t> Buscado</a:t>
                      </a:r>
                      <a:endParaRPr lang="es-MX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Resultado</a:t>
                      </a:r>
                      <a:endParaRPr lang="es-MX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Amarillo</a:t>
                      </a:r>
                      <a:endParaRPr lang="es-MX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+12V</a:t>
                      </a:r>
                      <a:endParaRPr lang="es-MX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Min</a:t>
                      </a:r>
                      <a:r>
                        <a:rPr lang="es-ES_tradnl" baseline="0" dirty="0" smtClean="0"/>
                        <a:t> (11.97v) Max (12.00v)</a:t>
                      </a:r>
                      <a:endParaRPr lang="es-MX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Negro</a:t>
                      </a:r>
                      <a:endParaRPr lang="es-MX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0V(Tierra)</a:t>
                      </a:r>
                      <a:endParaRPr lang="es-MX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0V</a:t>
                      </a:r>
                      <a:endParaRPr lang="es-MX" dirty="0"/>
                    </a:p>
                  </a:txBody>
                  <a:tcPr marL="86360" marR="86360"/>
                </a:tc>
              </a:tr>
              <a:tr h="364624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Negro</a:t>
                      </a:r>
                      <a:endParaRPr lang="es-MX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0V (Tierra)</a:t>
                      </a:r>
                      <a:endParaRPr lang="es-MX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0V</a:t>
                      </a:r>
                      <a:endParaRPr lang="es-MX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Rojo</a:t>
                      </a:r>
                      <a:endParaRPr lang="es-MX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+5V </a:t>
                      </a:r>
                      <a:endParaRPr lang="es-MX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5.09V</a:t>
                      </a:r>
                      <a:endParaRPr lang="es-MX" dirty="0"/>
                    </a:p>
                  </a:txBody>
                  <a:tcPr marL="86360" marR="86360"/>
                </a:tc>
              </a:tr>
            </a:tbl>
          </a:graphicData>
        </a:graphic>
      </p:graphicFrame>
      <p:pic>
        <p:nvPicPr>
          <p:cNvPr id="5" name="4 Imagen" descr="Sin títu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3714752"/>
            <a:ext cx="2656747" cy="273265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79512" y="3212976"/>
            <a:ext cx="27146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/>
              <a:t>Observaciones: </a:t>
            </a:r>
          </a:p>
          <a:p>
            <a:r>
              <a:rPr lang="es-ES_tradnl" sz="2000" dirty="0" smtClean="0"/>
              <a:t>El cable negro del Milímetro siempre va en el centro y el cable Rojo en la Orilla.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Cable extra del ventilador</a:t>
            </a:r>
            <a:endParaRPr lang="es-MX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068960"/>
            <a:ext cx="3926097" cy="2208430"/>
          </a:xfrm>
        </p:spPr>
      </p:pic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537346"/>
              </p:ext>
            </p:extLst>
          </p:nvPr>
        </p:nvGraphicFramePr>
        <p:xfrm>
          <a:off x="683568" y="184482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Pin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Voltaje Esperado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Resultado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 (Amarillo)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+12v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+11.98v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 (Amarillo)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+12v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+12v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932040" y="3429000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En este cable no hubo observaciones.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25044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61</TotalTime>
  <Words>359</Words>
  <Application>Microsoft Office PowerPoint</Application>
  <PresentationFormat>Presentación en pantalla (4:3)</PresentationFormat>
  <Paragraphs>115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Equidad</vt:lpstr>
      <vt:lpstr>Voltajes de la fuente de poder</vt:lpstr>
      <vt:lpstr>Introducción: Cable principal</vt:lpstr>
      <vt:lpstr>Presentación de PowerPoint</vt:lpstr>
      <vt:lpstr>Cable de los Discos Duros</vt:lpstr>
      <vt:lpstr>Cable extra del ventilador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User01Sop</dc:creator>
  <cp:lastModifiedBy>Certificaciones</cp:lastModifiedBy>
  <cp:revision>8</cp:revision>
  <dcterms:created xsi:type="dcterms:W3CDTF">2013-11-04T16:06:36Z</dcterms:created>
  <dcterms:modified xsi:type="dcterms:W3CDTF">2014-04-06T00:43:30Z</dcterms:modified>
</cp:coreProperties>
</file>